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61" r:id="rId4"/>
    <p:sldId id="260" r:id="rId5"/>
    <p:sldId id="262" r:id="rId6"/>
    <p:sldId id="263" r:id="rId7"/>
  </p:sldIdLst>
  <p:sldSz cx="9906000" cy="6858000" type="A4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HGP創英角ﾎﾟｯﾌﾟ体" panose="040B0A00000000000000" pitchFamily="50" charset="-128"/>
      <p:regular r:id="rId15"/>
    </p:embeddedFont>
    <p:embeddedFont>
      <p:font typeface="UD デジタル 教科書体 NK-B" panose="02020700000000000000" pitchFamily="18" charset="-128"/>
      <p:bold r:id="rId16"/>
    </p:embeddedFont>
    <p:embeddedFont>
      <p:font typeface="游ゴシック" panose="020B0400000000000000" pitchFamily="50" charset="-128"/>
      <p:regular r:id="rId17"/>
      <p:bold r:id="rId18"/>
    </p:embeddedFont>
    <p:embeddedFont>
      <p:font typeface="游ゴシック Light" panose="020B0300000000000000" pitchFamily="50" charset="-128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3" autoAdjust="0"/>
  </p:normalViewPr>
  <p:slideViewPr>
    <p:cSldViewPr snapToGrid="0">
      <p:cViewPr varScale="1">
        <p:scale>
          <a:sx n="82" d="100"/>
          <a:sy n="82" d="100"/>
        </p:scale>
        <p:origin x="12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177E6-B6C6-417E-9EB4-01DC181DF9A4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13D3-531A-4E8E-AAC9-D1CC511EBB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91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29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52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37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33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7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24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78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26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40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5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775B8-F47E-41DB-A220-C79C805C2B8F}" type="datetimeFigureOut">
              <a:rPr kumimoji="1" lang="ja-JP" altLang="en-US" smtClean="0"/>
              <a:t>2019/6/24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6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E99B8-1FAC-49F2-80E7-5CAC68848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3885AA-648C-4635-87FD-E1C20D0BA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88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E7FAE793-B1B7-4CD0-BD6D-6D0287FC077F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51F959-AF39-4B92-B99B-D0A6FE1601DC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重力を変えてゴールまでたどり着け！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障害物に阻まれた時、道が途切れている時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そんな時は、重力を切り替えれば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OK!!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ステージの構造を考えて行動を起こそう！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268447" y="1690690"/>
            <a:ext cx="4596348" cy="11405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C783BF-E8E1-4B17-8EEE-A3719890F53A}"/>
              </a:ext>
            </a:extLst>
          </p:cNvPr>
          <p:cNvSpPr txBox="1"/>
          <p:nvPr/>
        </p:nvSpPr>
        <p:spPr>
          <a:xfrm>
            <a:off x="690284" y="1937798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BFAC29F-5DDC-4F43-A269-9DE0267CDFD5}"/>
              </a:ext>
            </a:extLst>
          </p:cNvPr>
          <p:cNvSpPr/>
          <p:nvPr/>
        </p:nvSpPr>
        <p:spPr>
          <a:xfrm>
            <a:off x="5073984" y="1690690"/>
            <a:ext cx="4586579" cy="504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D236148-1F94-4336-AB52-81D5A297E501}"/>
              </a:ext>
            </a:extLst>
          </p:cNvPr>
          <p:cNvGrpSpPr/>
          <p:nvPr/>
        </p:nvGrpSpPr>
        <p:grpSpPr>
          <a:xfrm>
            <a:off x="5272636" y="2076671"/>
            <a:ext cx="4170673" cy="1352329"/>
            <a:chOff x="5264677" y="2076671"/>
            <a:chExt cx="4170673" cy="1352329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457BE04A-741C-4582-8A14-21BD25DCB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95" t="22042" r="34274" b="42402"/>
            <a:stretch/>
          </p:blipFill>
          <p:spPr>
            <a:xfrm>
              <a:off x="5264677" y="2076671"/>
              <a:ext cx="1976480" cy="135232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5A7C6925-0E18-4C37-A9BF-DBCE20AAF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43" t="25900" r="34727" b="38543"/>
            <a:stretch/>
          </p:blipFill>
          <p:spPr>
            <a:xfrm>
              <a:off x="7458869" y="2076671"/>
              <a:ext cx="1976481" cy="1352329"/>
            </a:xfrm>
            <a:prstGeom prst="rect">
              <a:avLst/>
            </a:prstGeom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1FACF8D-76C5-45C1-BE32-B137E56CF869}"/>
              </a:ext>
            </a:extLst>
          </p:cNvPr>
          <p:cNvGrpSpPr/>
          <p:nvPr/>
        </p:nvGrpSpPr>
        <p:grpSpPr>
          <a:xfrm>
            <a:off x="5258923" y="4316470"/>
            <a:ext cx="4170674" cy="1352330"/>
            <a:chOff x="5264676" y="4287895"/>
            <a:chExt cx="4170674" cy="1352330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68098204-7A46-407E-B27D-AE00A355D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57" t="22649" r="39314" b="41795"/>
            <a:stretch/>
          </p:blipFill>
          <p:spPr>
            <a:xfrm>
              <a:off x="7472581" y="4287896"/>
              <a:ext cx="1962769" cy="1352329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9874F6EB-21CD-4C35-B821-89E2EF51E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0" t="25222" r="38489" b="39223"/>
            <a:stretch/>
          </p:blipFill>
          <p:spPr>
            <a:xfrm>
              <a:off x="5264676" y="4287895"/>
              <a:ext cx="1976481" cy="1352330"/>
            </a:xfrm>
            <a:prstGeom prst="rect">
              <a:avLst/>
            </a:prstGeom>
          </p:spPr>
        </p:pic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6E96F8B-6444-410F-9C11-C28984CF8DA2}"/>
              </a:ext>
            </a:extLst>
          </p:cNvPr>
          <p:cNvSpPr txBox="1"/>
          <p:nvPr/>
        </p:nvSpPr>
        <p:spPr>
          <a:xfrm>
            <a:off x="5258923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D234A9D-2ADE-46DB-9182-DA2AB3E92659}"/>
              </a:ext>
            </a:extLst>
          </p:cNvPr>
          <p:cNvSpPr txBox="1"/>
          <p:nvPr/>
        </p:nvSpPr>
        <p:spPr>
          <a:xfrm>
            <a:off x="7466828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1DE4A95-446B-41BA-88A6-37AEE905DE03}"/>
              </a:ext>
            </a:extLst>
          </p:cNvPr>
          <p:cNvSpPr txBox="1"/>
          <p:nvPr/>
        </p:nvSpPr>
        <p:spPr>
          <a:xfrm>
            <a:off x="5258923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3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7B5F342-F79C-488C-BBE8-C3B9FF96A07F}"/>
              </a:ext>
            </a:extLst>
          </p:cNvPr>
          <p:cNvSpPr txBox="1"/>
          <p:nvPr/>
        </p:nvSpPr>
        <p:spPr>
          <a:xfrm>
            <a:off x="7466828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8FD873B-9AB8-412C-8719-570C409D1BB5}"/>
              </a:ext>
            </a:extLst>
          </p:cNvPr>
          <p:cNvSpPr txBox="1"/>
          <p:nvPr/>
        </p:nvSpPr>
        <p:spPr>
          <a:xfrm>
            <a:off x="5133242" y="3519822"/>
            <a:ext cx="44189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このままでは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オブジェクトが邪魔で進めないが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F0DA8EB-742E-4DE3-A94C-EB5B5A7D203E}"/>
              </a:ext>
            </a:extLst>
          </p:cNvPr>
          <p:cNvSpPr txBox="1"/>
          <p:nvPr/>
        </p:nvSpPr>
        <p:spPr>
          <a:xfrm>
            <a:off x="5146275" y="5957616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重力を切り替えると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壁が道に変わる！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AD9A953D-A678-4BE6-A131-D233CB69F52E}"/>
              </a:ext>
            </a:extLst>
          </p:cNvPr>
          <p:cNvSpPr/>
          <p:nvPr/>
        </p:nvSpPr>
        <p:spPr>
          <a:xfrm>
            <a:off x="245437" y="2932458"/>
            <a:ext cx="4586579" cy="3803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3EFF56B-4C37-4C2C-B1BF-7D09DCAE5ECB}"/>
              </a:ext>
            </a:extLst>
          </p:cNvPr>
          <p:cNvSpPr/>
          <p:nvPr/>
        </p:nvSpPr>
        <p:spPr>
          <a:xfrm>
            <a:off x="533847" y="6331077"/>
            <a:ext cx="2376766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6E910D27-8DDA-46E9-802F-716EEC690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" y="4606980"/>
            <a:ext cx="2205951" cy="1973485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7B48892-F02E-42A3-A5B7-8CF4538B4BEE}"/>
              </a:ext>
            </a:extLst>
          </p:cNvPr>
          <p:cNvSpPr/>
          <p:nvPr/>
        </p:nvSpPr>
        <p:spPr>
          <a:xfrm>
            <a:off x="533847" y="3850385"/>
            <a:ext cx="237676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049B46D-86CB-49D3-A2C4-49F7F53EC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0" y="3622774"/>
            <a:ext cx="1050928" cy="1119642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3450322" y="5634593"/>
            <a:ext cx="77767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B6C77C2-2777-4D90-98F7-B418FEB4D3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23" y="3948740"/>
            <a:ext cx="1167274" cy="173607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F906224-DD9D-4431-8E62-F5E54C482F19}"/>
              </a:ext>
            </a:extLst>
          </p:cNvPr>
          <p:cNvSpPr txBox="1"/>
          <p:nvPr/>
        </p:nvSpPr>
        <p:spPr>
          <a:xfrm>
            <a:off x="951908" y="3008304"/>
            <a:ext cx="31736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切り替わる重力を楽しもう！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10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E7FAE793-B1B7-4CD0-BD6D-6D0287FC077F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51F959-AF39-4B92-B99B-D0A6FE1601DC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重力を変えてゴールまでたどり着け！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障害物に阻まれた時、道が途切れている時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そんな時は、重力を切り替えれば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OK!!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ステージの構造を考えて行動を起こそう！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268447" y="1690690"/>
            <a:ext cx="4596348" cy="11405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C783BF-E8E1-4B17-8EEE-A3719890F53A}"/>
              </a:ext>
            </a:extLst>
          </p:cNvPr>
          <p:cNvSpPr txBox="1"/>
          <p:nvPr/>
        </p:nvSpPr>
        <p:spPr>
          <a:xfrm>
            <a:off x="690284" y="1937798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BFAC29F-5DDC-4F43-A269-9DE0267CDFD5}"/>
              </a:ext>
            </a:extLst>
          </p:cNvPr>
          <p:cNvSpPr/>
          <p:nvPr/>
        </p:nvSpPr>
        <p:spPr>
          <a:xfrm>
            <a:off x="5073984" y="1690690"/>
            <a:ext cx="4586579" cy="504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AD9A953D-A678-4BE6-A131-D233CB69F52E}"/>
              </a:ext>
            </a:extLst>
          </p:cNvPr>
          <p:cNvSpPr/>
          <p:nvPr/>
        </p:nvSpPr>
        <p:spPr>
          <a:xfrm>
            <a:off x="245437" y="2932458"/>
            <a:ext cx="4586579" cy="3803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3EFF56B-4C37-4C2C-B1BF-7D09DCAE5ECB}"/>
              </a:ext>
            </a:extLst>
          </p:cNvPr>
          <p:cNvSpPr/>
          <p:nvPr/>
        </p:nvSpPr>
        <p:spPr>
          <a:xfrm>
            <a:off x="533847" y="5702427"/>
            <a:ext cx="2376766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6E910D27-8DDA-46E9-802F-716EEC69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" y="3978330"/>
            <a:ext cx="2205951" cy="1973485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7B48892-F02E-42A3-A5B7-8CF4538B4BEE}"/>
              </a:ext>
            </a:extLst>
          </p:cNvPr>
          <p:cNvSpPr/>
          <p:nvPr/>
        </p:nvSpPr>
        <p:spPr>
          <a:xfrm>
            <a:off x="533847" y="3221735"/>
            <a:ext cx="237676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049B46D-86CB-49D3-A2C4-49F7F53EC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0" y="2994124"/>
            <a:ext cx="1050928" cy="1119642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3699580" y="4262837"/>
            <a:ext cx="77767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B6C77C2-2777-4D90-98F7-B418FEB4D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87249" y="3727011"/>
            <a:ext cx="1167274" cy="173607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F906224-DD9D-4431-8E62-F5E54C482F19}"/>
              </a:ext>
            </a:extLst>
          </p:cNvPr>
          <p:cNvSpPr txBox="1"/>
          <p:nvPr/>
        </p:nvSpPr>
        <p:spPr>
          <a:xfrm>
            <a:off x="979802" y="6139732"/>
            <a:ext cx="31736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切り替わる重力を楽しもう！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3C0CE03-67A0-4AD5-B791-20B043E622A5}"/>
              </a:ext>
            </a:extLst>
          </p:cNvPr>
          <p:cNvGrpSpPr/>
          <p:nvPr/>
        </p:nvGrpSpPr>
        <p:grpSpPr>
          <a:xfrm>
            <a:off x="5468838" y="1937798"/>
            <a:ext cx="3796871" cy="3856837"/>
            <a:chOff x="5468838" y="1937798"/>
            <a:chExt cx="3796871" cy="3856837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21A5B5E8-7574-4AAA-9A47-8C7234911BE7}"/>
                </a:ext>
              </a:extLst>
            </p:cNvPr>
            <p:cNvGrpSpPr/>
            <p:nvPr/>
          </p:nvGrpSpPr>
          <p:grpSpPr>
            <a:xfrm>
              <a:off x="5468838" y="1937798"/>
              <a:ext cx="3796869" cy="1561192"/>
              <a:chOff x="5447913" y="1867808"/>
              <a:chExt cx="3796869" cy="1561192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A2D2464-1249-4A07-8241-E90EB8E5B3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81" t="31025" r="44852" b="48506"/>
              <a:stretch/>
            </p:blipFill>
            <p:spPr>
              <a:xfrm>
                <a:off x="5447913" y="1867808"/>
                <a:ext cx="1690544" cy="1561192"/>
              </a:xfrm>
              <a:prstGeom prst="rect">
                <a:avLst/>
              </a:prstGeom>
            </p:spPr>
          </p:pic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A2E3BF5F-1A38-4FAE-A891-B46B73F32A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98" t="34277" r="44934" b="45254"/>
              <a:stretch/>
            </p:blipFill>
            <p:spPr>
              <a:xfrm>
                <a:off x="7554238" y="1867808"/>
                <a:ext cx="1690544" cy="1561192"/>
              </a:xfrm>
              <a:prstGeom prst="rect">
                <a:avLst/>
              </a:prstGeom>
            </p:spPr>
          </p:pic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CC05ED2-91B6-4B3F-A449-E501A98643A1}"/>
                </a:ext>
              </a:extLst>
            </p:cNvPr>
            <p:cNvGrpSpPr/>
            <p:nvPr/>
          </p:nvGrpSpPr>
          <p:grpSpPr>
            <a:xfrm>
              <a:off x="5468838" y="4213075"/>
              <a:ext cx="3796871" cy="1581560"/>
              <a:chOff x="5447911" y="4182595"/>
              <a:chExt cx="3796871" cy="1581560"/>
            </a:xfrm>
          </p:grpSpPr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120F2FF4-F21A-4CB1-A1E6-BFF69AFDE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66" t="34568" r="43766" b="44696"/>
              <a:stretch/>
            </p:blipFill>
            <p:spPr>
              <a:xfrm>
                <a:off x="5447911" y="4182595"/>
                <a:ext cx="1690546" cy="1581560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49B53B33-7829-457B-AC52-5816B97F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99" t="33741" r="43335" b="45790"/>
              <a:stretch/>
            </p:blipFill>
            <p:spPr>
              <a:xfrm>
                <a:off x="7554238" y="4192779"/>
                <a:ext cx="1690544" cy="1561192"/>
              </a:xfrm>
              <a:prstGeom prst="rect">
                <a:avLst/>
              </a:prstGeom>
            </p:spPr>
          </p:pic>
        </p:grpSp>
        <p:sp>
          <p:nvSpPr>
            <p:cNvPr id="47" name="矢印: 右 46">
              <a:extLst>
                <a:ext uri="{FF2B5EF4-FFF2-40B4-BE49-F238E27FC236}">
                  <a16:creationId xmlns:a16="http://schemas.microsoft.com/office/drawing/2014/main" id="{2601A729-9572-4C5A-85A2-E361B497DA0A}"/>
                </a:ext>
              </a:extLst>
            </p:cNvPr>
            <p:cNvSpPr/>
            <p:nvPr/>
          </p:nvSpPr>
          <p:spPr>
            <a:xfrm rot="5400000">
              <a:off x="8015641" y="3693453"/>
              <a:ext cx="809588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矢印: 右 47">
              <a:extLst>
                <a:ext uri="{FF2B5EF4-FFF2-40B4-BE49-F238E27FC236}">
                  <a16:creationId xmlns:a16="http://schemas.microsoft.com/office/drawing/2014/main" id="{FE59773B-BC9D-4350-8885-143E63A537C8}"/>
                </a:ext>
              </a:extLst>
            </p:cNvPr>
            <p:cNvSpPr/>
            <p:nvPr/>
          </p:nvSpPr>
          <p:spPr>
            <a:xfrm rot="8100000">
              <a:off x="6822740" y="3635957"/>
              <a:ext cx="725342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矢印: 右 48">
              <a:extLst>
                <a:ext uri="{FF2B5EF4-FFF2-40B4-BE49-F238E27FC236}">
                  <a16:creationId xmlns:a16="http://schemas.microsoft.com/office/drawing/2014/main" id="{8A4FE718-F04E-42CA-9164-F773AB280C95}"/>
                </a:ext>
              </a:extLst>
            </p:cNvPr>
            <p:cNvSpPr/>
            <p:nvPr/>
          </p:nvSpPr>
          <p:spPr>
            <a:xfrm>
              <a:off x="7198339" y="2457487"/>
              <a:ext cx="585596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2E95C99-4D95-4DAD-A463-DC7FBE6A71AC}"/>
              </a:ext>
            </a:extLst>
          </p:cNvPr>
          <p:cNvSpPr txBox="1"/>
          <p:nvPr/>
        </p:nvSpPr>
        <p:spPr>
          <a:xfrm>
            <a:off x="5157781" y="6137105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重力を切り替えると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壁が道に変わる！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29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E4591ED-29DB-4084-B22A-B12BA9183A42}"/>
              </a:ext>
            </a:extLst>
          </p:cNvPr>
          <p:cNvSpPr/>
          <p:nvPr/>
        </p:nvSpPr>
        <p:spPr>
          <a:xfrm>
            <a:off x="245437" y="4427051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様々なギミック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0A737E7-1C1A-4A85-9E89-4D74F04B1BEC}"/>
              </a:ext>
            </a:extLst>
          </p:cNvPr>
          <p:cNvSpPr/>
          <p:nvPr/>
        </p:nvSpPr>
        <p:spPr>
          <a:xfrm>
            <a:off x="245437" y="2178605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>
            <a:off x="590496" y="3947347"/>
            <a:ext cx="3920394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733FF9-09BC-41DF-B2A6-84E88CFB1455}"/>
              </a:ext>
            </a:extLst>
          </p:cNvPr>
          <p:cNvSpPr txBox="1"/>
          <p:nvPr/>
        </p:nvSpPr>
        <p:spPr>
          <a:xfrm>
            <a:off x="1145295" y="2190407"/>
            <a:ext cx="29889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重力を切り替えて敵を倒そう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D4AC81-D92D-4E97-894F-A7F70F13DBC9}"/>
              </a:ext>
            </a:extLst>
          </p:cNvPr>
          <p:cNvSpPr/>
          <p:nvPr/>
        </p:nvSpPr>
        <p:spPr>
          <a:xfrm>
            <a:off x="590495" y="6173038"/>
            <a:ext cx="3920395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F814550-A549-4A04-BD95-47B1E4479B37}"/>
              </a:ext>
            </a:extLst>
          </p:cNvPr>
          <p:cNvGrpSpPr/>
          <p:nvPr/>
        </p:nvGrpSpPr>
        <p:grpSpPr>
          <a:xfrm>
            <a:off x="2471972" y="2416498"/>
            <a:ext cx="2714028" cy="1934007"/>
            <a:chOff x="657536" y="2558460"/>
            <a:chExt cx="2714028" cy="1934007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79C39AA-9284-4ED2-AA2B-47C323133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38347" y="2822605"/>
              <a:ext cx="1067043" cy="128299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32DFFE6-AFBC-4B27-98EF-7982DF389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5632" y="2660364"/>
              <a:ext cx="1934007" cy="1730199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4981880-6456-47CD-9EE5-677815B789EA}"/>
                </a:ext>
              </a:extLst>
            </p:cNvPr>
            <p:cNvSpPr txBox="1"/>
            <p:nvPr/>
          </p:nvSpPr>
          <p:spPr>
            <a:xfrm>
              <a:off x="1590084" y="2967874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100</a:t>
              </a: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4B8FA86-193D-47E4-8D18-BBBEA52E5922}"/>
              </a:ext>
            </a:extLst>
          </p:cNvPr>
          <p:cNvGrpSpPr/>
          <p:nvPr/>
        </p:nvGrpSpPr>
        <p:grpSpPr>
          <a:xfrm>
            <a:off x="2064140" y="4582459"/>
            <a:ext cx="3027957" cy="1934007"/>
            <a:chOff x="1119701" y="4733373"/>
            <a:chExt cx="3027957" cy="1934007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EAFD7C9-B86E-488D-9817-465E9195E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31527" y="5058881"/>
              <a:ext cx="1067043" cy="1282992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2E20672B-FBCE-40B1-8B1A-8B76E4CB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15670" y="5052416"/>
              <a:ext cx="1067043" cy="1282992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014DE8F-1C90-49B4-A127-0861AA550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91079" y="5065346"/>
              <a:ext cx="1067043" cy="1282992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E8BE4639-E9F6-448B-BC7D-714C7A8B1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7797" y="4835277"/>
              <a:ext cx="1934007" cy="1730199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267A434-8B04-4363-8319-B755739745F2}"/>
                </a:ext>
              </a:extLst>
            </p:cNvPr>
            <p:cNvSpPr txBox="1"/>
            <p:nvPr/>
          </p:nvSpPr>
          <p:spPr>
            <a:xfrm>
              <a:off x="1958451" y="5125354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100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133BB5C-9FC3-4100-8A45-7ED130880362}"/>
                </a:ext>
              </a:extLst>
            </p:cNvPr>
            <p:cNvSpPr txBox="1"/>
            <p:nvPr/>
          </p:nvSpPr>
          <p:spPr>
            <a:xfrm>
              <a:off x="2189875" y="5304991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200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8F8BF4D-6D0A-41F1-ADF6-0A58C5344BDA}"/>
                </a:ext>
              </a:extLst>
            </p:cNvPr>
            <p:cNvSpPr txBox="1"/>
            <p:nvPr/>
          </p:nvSpPr>
          <p:spPr>
            <a:xfrm>
              <a:off x="2366178" y="5485789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400</a:t>
              </a:r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DD7CF9-40E1-4619-9E1E-D1D397607BB2}"/>
              </a:ext>
            </a:extLst>
          </p:cNvPr>
          <p:cNvSpPr txBox="1"/>
          <p:nvPr/>
        </p:nvSpPr>
        <p:spPr>
          <a:xfrm>
            <a:off x="1098359" y="4435652"/>
            <a:ext cx="308284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まとめて倒してスコアを稼げ！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E3D600D-05A9-4D5E-9A12-B4B29AA1EE3E}"/>
              </a:ext>
            </a:extLst>
          </p:cNvPr>
          <p:cNvSpPr/>
          <p:nvPr/>
        </p:nvSpPr>
        <p:spPr>
          <a:xfrm>
            <a:off x="245438" y="1551740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737412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敵を倒して高スコアを目指そう！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793CB6B-81AE-4DCE-BB8B-9ADADB4BFE66}"/>
              </a:ext>
            </a:extLst>
          </p:cNvPr>
          <p:cNvSpPr/>
          <p:nvPr/>
        </p:nvSpPr>
        <p:spPr>
          <a:xfrm>
            <a:off x="5064213" y="1533405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0C3FCEF-E18E-4AE7-9D95-78C077A33247}"/>
              </a:ext>
            </a:extLst>
          </p:cNvPr>
          <p:cNvSpPr/>
          <p:nvPr/>
        </p:nvSpPr>
        <p:spPr>
          <a:xfrm>
            <a:off x="5073544" y="2187936"/>
            <a:ext cx="4596348" cy="4444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36188AA-8FC9-4F52-AF99-BAC6FA231702}"/>
              </a:ext>
            </a:extLst>
          </p:cNvPr>
          <p:cNvGrpSpPr/>
          <p:nvPr/>
        </p:nvGrpSpPr>
        <p:grpSpPr>
          <a:xfrm>
            <a:off x="5243589" y="2545535"/>
            <a:ext cx="4237596" cy="1419568"/>
            <a:chOff x="5290633" y="2570945"/>
            <a:chExt cx="4237596" cy="1419568"/>
          </a:xfrm>
        </p:grpSpPr>
        <p:pic>
          <p:nvPicPr>
            <p:cNvPr id="35" name="図 34" descr="コンピューター, スクリーンショット, ラップトップ, モニ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CAF9C1D-DF99-4A65-A7C2-466038AEB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49" t="15916" r="30384" b="45020"/>
            <a:stretch/>
          </p:blipFill>
          <p:spPr>
            <a:xfrm>
              <a:off x="5290633" y="2570945"/>
              <a:ext cx="2007584" cy="1419568"/>
            </a:xfrm>
            <a:prstGeom prst="rect">
              <a:avLst/>
            </a:prstGeom>
          </p:spPr>
        </p:pic>
        <p:pic>
          <p:nvPicPr>
            <p:cNvPr id="37" name="図 36" descr="スクリーンショット, コンピューター, モニター, 机 が含まれている画像&#10;&#10;自動的に生成された説明">
              <a:extLst>
                <a:ext uri="{FF2B5EF4-FFF2-40B4-BE49-F238E27FC236}">
                  <a16:creationId xmlns:a16="http://schemas.microsoft.com/office/drawing/2014/main" id="{2F04263E-4756-4F11-81D5-3BCEEC72C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27" t="23628" r="27907" b="37308"/>
            <a:stretch/>
          </p:blipFill>
          <p:spPr>
            <a:xfrm>
              <a:off x="7520645" y="2570945"/>
              <a:ext cx="2007584" cy="1419568"/>
            </a:xfrm>
            <a:prstGeom prst="rect">
              <a:avLst/>
            </a:prstGeom>
          </p:spPr>
        </p:pic>
      </p:grp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7B10B1D-0DC1-4D64-BA42-84BDA7E0524E}"/>
              </a:ext>
            </a:extLst>
          </p:cNvPr>
          <p:cNvSpPr txBox="1"/>
          <p:nvPr/>
        </p:nvSpPr>
        <p:spPr>
          <a:xfrm>
            <a:off x="5343337" y="4509135"/>
            <a:ext cx="403809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空間を把握してギミックを解いていこう！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しかし、邪魔をしてくる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敵が出現するので注意が必要だ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時には敵を利用することも？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CAB1B1-6EFE-4255-AEAC-1B0D5DB8DD67}"/>
              </a:ext>
            </a:extLst>
          </p:cNvPr>
          <p:cNvSpPr txBox="1"/>
          <p:nvPr/>
        </p:nvSpPr>
        <p:spPr>
          <a:xfrm>
            <a:off x="5486050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ギミックを利用してゴールへ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A4974F-AAF3-4185-8659-BFD871EDF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83" y="2480848"/>
            <a:ext cx="1897186" cy="1697258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431523FD-1375-4D01-875A-BD17FD1BFFAE}"/>
              </a:ext>
            </a:extLst>
          </p:cNvPr>
          <p:cNvSpPr/>
          <p:nvPr/>
        </p:nvSpPr>
        <p:spPr>
          <a:xfrm>
            <a:off x="1541720" y="3103834"/>
            <a:ext cx="585596" cy="55933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69C066F6-D0B5-4E5B-A879-DC3940DFA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83" y="4700833"/>
            <a:ext cx="1897186" cy="1697258"/>
          </a:xfrm>
          <a:prstGeom prst="rect">
            <a:avLst/>
          </a:prstGeom>
        </p:spPr>
      </p:pic>
      <p:sp>
        <p:nvSpPr>
          <p:cNvPr id="36" name="矢印: 右 35">
            <a:extLst>
              <a:ext uri="{FF2B5EF4-FFF2-40B4-BE49-F238E27FC236}">
                <a16:creationId xmlns:a16="http://schemas.microsoft.com/office/drawing/2014/main" id="{5DAF09F5-3F2D-4DA8-8674-48380590D9B5}"/>
              </a:ext>
            </a:extLst>
          </p:cNvPr>
          <p:cNvSpPr/>
          <p:nvPr/>
        </p:nvSpPr>
        <p:spPr>
          <a:xfrm>
            <a:off x="1541720" y="5333394"/>
            <a:ext cx="585596" cy="55933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0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3F99E3A1-3116-4FB8-AF73-F2B3B431F00C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42A9AFC-122D-46D7-84D8-520D5D136111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重力を利用してゴールまでたどり着け！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行く手を阻む敵、障害物それらも、重力を利用すれば、道になる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!?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ステージの構造を考えてゴールまで行こう！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268447" y="1690690"/>
            <a:ext cx="4596348" cy="893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98AC38-0A84-4581-A8B7-2F9B95AA391B}"/>
              </a:ext>
            </a:extLst>
          </p:cNvPr>
          <p:cNvSpPr txBox="1"/>
          <p:nvPr/>
        </p:nvSpPr>
        <p:spPr>
          <a:xfrm>
            <a:off x="690284" y="1814243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45437" y="2707682"/>
            <a:ext cx="4586579" cy="40277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926679" y="6029773"/>
            <a:ext cx="30828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様々な方向の重力から生じる異次元観を楽しんでほしいい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4" name="コンテンツ プレースホルダー 13">
            <a:extLst>
              <a:ext uri="{FF2B5EF4-FFF2-40B4-BE49-F238E27FC236}">
                <a16:creationId xmlns:a16="http://schemas.microsoft.com/office/drawing/2014/main" id="{F0439D5A-FEF1-44C5-A21B-4571BC350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49" y="2839763"/>
            <a:ext cx="3283353" cy="3128234"/>
          </a:xfr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9C50529B-AF50-445C-8419-4B584D088B99}"/>
              </a:ext>
            </a:extLst>
          </p:cNvPr>
          <p:cNvSpPr/>
          <p:nvPr/>
        </p:nvSpPr>
        <p:spPr>
          <a:xfrm>
            <a:off x="5073984" y="1690690"/>
            <a:ext cx="4586579" cy="50443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5812E3-F403-48FC-B66E-1DB690785E79}"/>
              </a:ext>
            </a:extLst>
          </p:cNvPr>
          <p:cNvSpPr txBox="1"/>
          <p:nvPr/>
        </p:nvSpPr>
        <p:spPr>
          <a:xfrm>
            <a:off x="5455351" y="6029772"/>
            <a:ext cx="38008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重力によって壁を、走ることができる！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これを主軸としてゴールまで行こう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D33994C-1FD2-4C52-9B88-6007D4AA157D}"/>
              </a:ext>
            </a:extLst>
          </p:cNvPr>
          <p:cNvGrpSpPr/>
          <p:nvPr/>
        </p:nvGrpSpPr>
        <p:grpSpPr>
          <a:xfrm>
            <a:off x="5516407" y="1931813"/>
            <a:ext cx="3796871" cy="3856837"/>
            <a:chOff x="5468838" y="1937798"/>
            <a:chExt cx="3796871" cy="3856837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719D1D7D-2D6D-48AA-BD87-756604B84FAA}"/>
                </a:ext>
              </a:extLst>
            </p:cNvPr>
            <p:cNvGrpSpPr/>
            <p:nvPr/>
          </p:nvGrpSpPr>
          <p:grpSpPr>
            <a:xfrm>
              <a:off x="5468838" y="1937798"/>
              <a:ext cx="3796869" cy="1561192"/>
              <a:chOff x="5447913" y="1867808"/>
              <a:chExt cx="3796869" cy="1561192"/>
            </a:xfrm>
          </p:grpSpPr>
          <p:pic>
            <p:nvPicPr>
              <p:cNvPr id="26" name="図 25">
                <a:extLst>
                  <a:ext uri="{FF2B5EF4-FFF2-40B4-BE49-F238E27FC236}">
                    <a16:creationId xmlns:a16="http://schemas.microsoft.com/office/drawing/2014/main" id="{8A30107B-CE2D-4E4A-9B15-6DCA7B7D27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81" t="31025" r="44852" b="48506"/>
              <a:stretch/>
            </p:blipFill>
            <p:spPr>
              <a:xfrm>
                <a:off x="5447913" y="1867808"/>
                <a:ext cx="1690544" cy="1561192"/>
              </a:xfrm>
              <a:prstGeom prst="rect">
                <a:avLst/>
              </a:prstGeom>
            </p:spPr>
          </p:pic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D59F3DE3-84B9-4963-A02D-8516AF030E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98" t="34277" r="44934" b="45254"/>
              <a:stretch/>
            </p:blipFill>
            <p:spPr>
              <a:xfrm>
                <a:off x="7554238" y="1867808"/>
                <a:ext cx="1690544" cy="1561192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1F9E634D-E7A1-402D-AF6A-A3361D50EE69}"/>
                </a:ext>
              </a:extLst>
            </p:cNvPr>
            <p:cNvGrpSpPr/>
            <p:nvPr/>
          </p:nvGrpSpPr>
          <p:grpSpPr>
            <a:xfrm>
              <a:off x="5468838" y="4213075"/>
              <a:ext cx="3796871" cy="1581560"/>
              <a:chOff x="5447911" y="4182595"/>
              <a:chExt cx="3796871" cy="1581560"/>
            </a:xfrm>
          </p:grpSpPr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DAFDEEBB-8B06-45EA-B358-6548AB5BEC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66" t="34568" r="43766" b="44696"/>
              <a:stretch/>
            </p:blipFill>
            <p:spPr>
              <a:xfrm>
                <a:off x="5447911" y="4182595"/>
                <a:ext cx="1690546" cy="1581560"/>
              </a:xfrm>
              <a:prstGeom prst="rect">
                <a:avLst/>
              </a:prstGeom>
            </p:spPr>
          </p:pic>
          <p:pic>
            <p:nvPicPr>
              <p:cNvPr id="25" name="図 24">
                <a:extLst>
                  <a:ext uri="{FF2B5EF4-FFF2-40B4-BE49-F238E27FC236}">
                    <a16:creationId xmlns:a16="http://schemas.microsoft.com/office/drawing/2014/main" id="{D22D115B-2122-4FBD-8D5B-62C13699AA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99" t="33741" r="43335" b="45790"/>
              <a:stretch/>
            </p:blipFill>
            <p:spPr>
              <a:xfrm>
                <a:off x="7554238" y="4192779"/>
                <a:ext cx="1690544" cy="1561192"/>
              </a:xfrm>
              <a:prstGeom prst="rect">
                <a:avLst/>
              </a:prstGeom>
            </p:spPr>
          </p:pic>
        </p:grpSp>
        <p:sp>
          <p:nvSpPr>
            <p:cNvPr id="21" name="矢印: 右 20">
              <a:extLst>
                <a:ext uri="{FF2B5EF4-FFF2-40B4-BE49-F238E27FC236}">
                  <a16:creationId xmlns:a16="http://schemas.microsoft.com/office/drawing/2014/main" id="{0C095FA2-0A6F-4EC9-A69F-4F5A9B491A4B}"/>
                </a:ext>
              </a:extLst>
            </p:cNvPr>
            <p:cNvSpPr/>
            <p:nvPr/>
          </p:nvSpPr>
          <p:spPr>
            <a:xfrm rot="5400000">
              <a:off x="8015641" y="3693453"/>
              <a:ext cx="809588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矢印: 右 21">
              <a:extLst>
                <a:ext uri="{FF2B5EF4-FFF2-40B4-BE49-F238E27FC236}">
                  <a16:creationId xmlns:a16="http://schemas.microsoft.com/office/drawing/2014/main" id="{89726DAB-5618-4BE0-8BEA-A957C063AFD1}"/>
                </a:ext>
              </a:extLst>
            </p:cNvPr>
            <p:cNvSpPr/>
            <p:nvPr/>
          </p:nvSpPr>
          <p:spPr>
            <a:xfrm rot="8100000">
              <a:off x="6822740" y="3635957"/>
              <a:ext cx="725342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矢印: 右 22">
              <a:extLst>
                <a:ext uri="{FF2B5EF4-FFF2-40B4-BE49-F238E27FC236}">
                  <a16:creationId xmlns:a16="http://schemas.microsoft.com/office/drawing/2014/main" id="{1654CA9B-D84E-4CC4-84E6-514BF0139117}"/>
                </a:ext>
              </a:extLst>
            </p:cNvPr>
            <p:cNvSpPr/>
            <p:nvPr/>
          </p:nvSpPr>
          <p:spPr>
            <a:xfrm>
              <a:off x="7198339" y="2457487"/>
              <a:ext cx="585596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E174554-41D8-4F0A-B585-ED943C71B46E}"/>
              </a:ext>
            </a:extLst>
          </p:cNvPr>
          <p:cNvSpPr txBox="1"/>
          <p:nvPr/>
        </p:nvSpPr>
        <p:spPr>
          <a:xfrm>
            <a:off x="690284" y="2839163"/>
            <a:ext cx="13467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600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lang="ja-JP" altLang="en-US" sz="1600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イメージ</a:t>
            </a:r>
            <a:r>
              <a:rPr lang="en-US" altLang="ja-JP" sz="1600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352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E4591ED-29DB-4084-B22A-B12BA9183A42}"/>
              </a:ext>
            </a:extLst>
          </p:cNvPr>
          <p:cNvSpPr/>
          <p:nvPr/>
        </p:nvSpPr>
        <p:spPr>
          <a:xfrm>
            <a:off x="245437" y="4427051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重力を利用すると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0A737E7-1C1A-4A85-9E89-4D74F04B1BEC}"/>
              </a:ext>
            </a:extLst>
          </p:cNvPr>
          <p:cNvSpPr/>
          <p:nvPr/>
        </p:nvSpPr>
        <p:spPr>
          <a:xfrm>
            <a:off x="245437" y="2178605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733FF9-09BC-41DF-B2A6-84E88CFB1455}"/>
              </a:ext>
            </a:extLst>
          </p:cNvPr>
          <p:cNvSpPr txBox="1"/>
          <p:nvPr/>
        </p:nvSpPr>
        <p:spPr>
          <a:xfrm>
            <a:off x="871216" y="2262224"/>
            <a:ext cx="33447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重力を使って敵の居る方に落下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敵を倒すことができるぞ！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DD7CF9-40E1-4619-9E1E-D1D397607BB2}"/>
              </a:ext>
            </a:extLst>
          </p:cNvPr>
          <p:cNvSpPr txBox="1"/>
          <p:nvPr/>
        </p:nvSpPr>
        <p:spPr>
          <a:xfrm>
            <a:off x="1002063" y="4545426"/>
            <a:ext cx="32344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まとめて倒すと得点がアップ！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ゴールするだけでなく得点を稼ごう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E3D600D-05A9-4D5E-9A12-B4B29AA1EE3E}"/>
              </a:ext>
            </a:extLst>
          </p:cNvPr>
          <p:cNvSpPr/>
          <p:nvPr/>
        </p:nvSpPr>
        <p:spPr>
          <a:xfrm>
            <a:off x="245438" y="1551740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737412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重力を切り替えて敵を倒せ！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793CB6B-81AE-4DCE-BB8B-9ADADB4BFE66}"/>
              </a:ext>
            </a:extLst>
          </p:cNvPr>
          <p:cNvSpPr/>
          <p:nvPr/>
        </p:nvSpPr>
        <p:spPr>
          <a:xfrm>
            <a:off x="5064213" y="1533405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0C3FCEF-E18E-4AE7-9D95-78C077A33247}"/>
              </a:ext>
            </a:extLst>
          </p:cNvPr>
          <p:cNvSpPr/>
          <p:nvPr/>
        </p:nvSpPr>
        <p:spPr>
          <a:xfrm>
            <a:off x="5073544" y="2187936"/>
            <a:ext cx="4596348" cy="4444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CAB1B1-6EFE-4255-AEAC-1B0D5DB8DD67}"/>
              </a:ext>
            </a:extLst>
          </p:cNvPr>
          <p:cNvSpPr txBox="1"/>
          <p:nvPr/>
        </p:nvSpPr>
        <p:spPr>
          <a:xfrm>
            <a:off x="5486050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物は様々な重力の影響を受ける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CC6258F-85B6-45EF-A0C3-8A07D3702010}"/>
              </a:ext>
            </a:extLst>
          </p:cNvPr>
          <p:cNvGrpSpPr/>
          <p:nvPr/>
        </p:nvGrpSpPr>
        <p:grpSpPr>
          <a:xfrm>
            <a:off x="217389" y="2804432"/>
            <a:ext cx="4652444" cy="1564340"/>
            <a:chOff x="-49883" y="2416498"/>
            <a:chExt cx="5235883" cy="1934007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851A634-92A6-4C6B-B8A5-61B098948137}"/>
                </a:ext>
              </a:extLst>
            </p:cNvPr>
            <p:cNvSpPr/>
            <p:nvPr/>
          </p:nvSpPr>
          <p:spPr>
            <a:xfrm>
              <a:off x="590496" y="3947347"/>
              <a:ext cx="3920394" cy="26688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F814550-A549-4A04-BD95-47B1E4479B37}"/>
                </a:ext>
              </a:extLst>
            </p:cNvPr>
            <p:cNvGrpSpPr/>
            <p:nvPr/>
          </p:nvGrpSpPr>
          <p:grpSpPr>
            <a:xfrm>
              <a:off x="2471972" y="2416498"/>
              <a:ext cx="2714028" cy="1934007"/>
              <a:chOff x="657536" y="2558460"/>
              <a:chExt cx="2714028" cy="1934007"/>
            </a:xfrm>
          </p:grpSpPr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779C39AA-9284-4ED2-AA2B-47C323133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38347" y="2822605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C32DFFE6-AFBC-4B27-98EF-7982DF389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5632" y="2660364"/>
                <a:ext cx="1934007" cy="1730199"/>
              </a:xfrm>
              <a:prstGeom prst="rect">
                <a:avLst/>
              </a:prstGeom>
            </p:spPr>
          </p:pic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4981880-6456-47CD-9EE5-677815B789EA}"/>
                  </a:ext>
                </a:extLst>
              </p:cNvPr>
              <p:cNvSpPr txBox="1"/>
              <p:nvPr/>
            </p:nvSpPr>
            <p:spPr>
              <a:xfrm>
                <a:off x="1590084" y="2967874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100</a:t>
                </a:r>
              </a:p>
            </p:txBody>
          </p:sp>
        </p:grp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7DA4974F-AAF3-4185-8659-BFD871ED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883" y="2480848"/>
              <a:ext cx="1897186" cy="1697258"/>
            </a:xfrm>
            <a:prstGeom prst="rect">
              <a:avLst/>
            </a:prstGeom>
          </p:spPr>
        </p:pic>
        <p:sp>
          <p:nvSpPr>
            <p:cNvPr id="5" name="矢印: 右 4">
              <a:extLst>
                <a:ext uri="{FF2B5EF4-FFF2-40B4-BE49-F238E27FC236}">
                  <a16:creationId xmlns:a16="http://schemas.microsoft.com/office/drawing/2014/main" id="{431523FD-1375-4D01-875A-BD17FD1BFFAE}"/>
                </a:ext>
              </a:extLst>
            </p:cNvPr>
            <p:cNvSpPr/>
            <p:nvPr/>
          </p:nvSpPr>
          <p:spPr>
            <a:xfrm>
              <a:off x="1541720" y="3103834"/>
              <a:ext cx="585596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983EB2A-BC5C-4E9B-AF11-EE3EF46B7695}"/>
              </a:ext>
            </a:extLst>
          </p:cNvPr>
          <p:cNvGrpSpPr/>
          <p:nvPr/>
        </p:nvGrpSpPr>
        <p:grpSpPr>
          <a:xfrm>
            <a:off x="231789" y="4841995"/>
            <a:ext cx="4623644" cy="1739050"/>
            <a:chOff x="-49883" y="4582459"/>
            <a:chExt cx="5141980" cy="1934007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2D4AC81-D92D-4E97-894F-A7F70F13DBC9}"/>
                </a:ext>
              </a:extLst>
            </p:cNvPr>
            <p:cNvSpPr/>
            <p:nvPr/>
          </p:nvSpPr>
          <p:spPr>
            <a:xfrm>
              <a:off x="590495" y="6173038"/>
              <a:ext cx="3920395" cy="26688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24B8FA86-193D-47E4-8D18-BBBEA52E5922}"/>
                </a:ext>
              </a:extLst>
            </p:cNvPr>
            <p:cNvGrpSpPr/>
            <p:nvPr/>
          </p:nvGrpSpPr>
          <p:grpSpPr>
            <a:xfrm>
              <a:off x="2064140" y="4582459"/>
              <a:ext cx="3027957" cy="1934007"/>
              <a:chOff x="1119701" y="4733373"/>
              <a:chExt cx="3027957" cy="1934007"/>
            </a:xfrm>
          </p:grpSpPr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7EAFD7C9-B86E-488D-9817-465E9195E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31527" y="5058881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2E20672B-FBCE-40B1-8B1A-8B76E4CB1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15670" y="5052416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C014DE8F-1C90-49B4-A127-0861AA550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591079" y="5065346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E8BE4639-E9F6-448B-BC7D-714C7A8B1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17797" y="4835277"/>
                <a:ext cx="1934007" cy="1730199"/>
              </a:xfrm>
              <a:prstGeom prst="rect">
                <a:avLst/>
              </a:prstGeom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267A434-8B04-4363-8319-B755739745F2}"/>
                  </a:ext>
                </a:extLst>
              </p:cNvPr>
              <p:cNvSpPr txBox="1"/>
              <p:nvPr/>
            </p:nvSpPr>
            <p:spPr>
              <a:xfrm>
                <a:off x="1958451" y="5125354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100</a:t>
                </a: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133BB5C-9FC3-4100-8A45-7ED130880362}"/>
                  </a:ext>
                </a:extLst>
              </p:cNvPr>
              <p:cNvSpPr txBox="1"/>
              <p:nvPr/>
            </p:nvSpPr>
            <p:spPr>
              <a:xfrm>
                <a:off x="2189875" y="5304991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200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8F8BF4D-6D0A-41F1-ADF6-0A58C5344BDA}"/>
                  </a:ext>
                </a:extLst>
              </p:cNvPr>
              <p:cNvSpPr txBox="1"/>
              <p:nvPr/>
            </p:nvSpPr>
            <p:spPr>
              <a:xfrm>
                <a:off x="2366178" y="5485789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400</a:t>
                </a:r>
              </a:p>
            </p:txBody>
          </p:sp>
        </p:grp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69C066F6-D0B5-4E5B-A879-DC3940DFA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883" y="4700833"/>
              <a:ext cx="1897186" cy="1697258"/>
            </a:xfrm>
            <a:prstGeom prst="rect">
              <a:avLst/>
            </a:prstGeom>
          </p:spPr>
        </p:pic>
        <p:sp>
          <p:nvSpPr>
            <p:cNvPr id="36" name="矢印: 右 35">
              <a:extLst>
                <a:ext uri="{FF2B5EF4-FFF2-40B4-BE49-F238E27FC236}">
                  <a16:creationId xmlns:a16="http://schemas.microsoft.com/office/drawing/2014/main" id="{5DAF09F5-3F2D-4DA8-8674-48380590D9B5}"/>
                </a:ext>
              </a:extLst>
            </p:cNvPr>
            <p:cNvSpPr/>
            <p:nvPr/>
          </p:nvSpPr>
          <p:spPr>
            <a:xfrm>
              <a:off x="1541720" y="5333394"/>
              <a:ext cx="585596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4819EB99-F6C0-493D-80FC-A1CE5111C307}"/>
              </a:ext>
            </a:extLst>
          </p:cNvPr>
          <p:cNvGrpSpPr/>
          <p:nvPr/>
        </p:nvGrpSpPr>
        <p:grpSpPr>
          <a:xfrm>
            <a:off x="5186336" y="2698621"/>
            <a:ext cx="4370764" cy="1323538"/>
            <a:chOff x="5169994" y="2777848"/>
            <a:chExt cx="4370764" cy="1323538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9B35666-4289-4136-A4EC-74DFFE8CE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8" t="25943" r="36540" b="40874"/>
            <a:stretch/>
          </p:blipFill>
          <p:spPr>
            <a:xfrm>
              <a:off x="5169994" y="2804431"/>
              <a:ext cx="1384267" cy="1296955"/>
            </a:xfrm>
            <a:prstGeom prst="rect">
              <a:avLst/>
            </a:prstGeom>
          </p:spPr>
        </p:pic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6052AEE6-C81D-4597-9759-F20FCE484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50" t="28067" r="48227" b="38749"/>
            <a:stretch/>
          </p:blipFill>
          <p:spPr>
            <a:xfrm>
              <a:off x="6663242" y="2804431"/>
              <a:ext cx="1384267" cy="1296955"/>
            </a:xfrm>
            <a:prstGeom prst="rect">
              <a:avLst/>
            </a:prstGeom>
          </p:spPr>
        </p:pic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1709ACB6-CAD5-4A47-ACBC-6001DB393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92" t="27502" r="39485" b="39314"/>
            <a:stretch/>
          </p:blipFill>
          <p:spPr>
            <a:xfrm>
              <a:off x="8156490" y="2777848"/>
              <a:ext cx="1384268" cy="1296955"/>
            </a:xfrm>
            <a:prstGeom prst="rect">
              <a:avLst/>
            </a:prstGeom>
          </p:spPr>
        </p:pic>
      </p:grpSp>
      <p:sp>
        <p:nvSpPr>
          <p:cNvPr id="45" name="矢印: 右 44">
            <a:extLst>
              <a:ext uri="{FF2B5EF4-FFF2-40B4-BE49-F238E27FC236}">
                <a16:creationId xmlns:a16="http://schemas.microsoft.com/office/drawing/2014/main" id="{AB831F11-64FA-4765-B63B-CE2152739197}"/>
              </a:ext>
            </a:extLst>
          </p:cNvPr>
          <p:cNvSpPr/>
          <p:nvPr/>
        </p:nvSpPr>
        <p:spPr>
          <a:xfrm>
            <a:off x="6464905" y="3233011"/>
            <a:ext cx="316567" cy="4524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矢印: 右 45">
            <a:extLst>
              <a:ext uri="{FF2B5EF4-FFF2-40B4-BE49-F238E27FC236}">
                <a16:creationId xmlns:a16="http://schemas.microsoft.com/office/drawing/2014/main" id="{5FFE3CB9-EFD9-4D19-9771-D0D28F7839D2}"/>
              </a:ext>
            </a:extLst>
          </p:cNvPr>
          <p:cNvSpPr/>
          <p:nvPr/>
        </p:nvSpPr>
        <p:spPr>
          <a:xfrm>
            <a:off x="7969121" y="3233011"/>
            <a:ext cx="316567" cy="4524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13999B-FBA6-4317-B1A1-338BE82625DE}"/>
              </a:ext>
            </a:extLst>
          </p:cNvPr>
          <p:cNvSpPr txBox="1"/>
          <p:nvPr/>
        </p:nvSpPr>
        <p:spPr>
          <a:xfrm>
            <a:off x="5343337" y="4262915"/>
            <a:ext cx="403809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棘によって行けない場所でも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障害物を利用することで、行けるように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何でもない障害物が、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重力によって、思わぬ動きにつながる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どの重力に影響されるか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見極めて、道を切り開け！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451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827</TotalTime>
  <Words>373</Words>
  <Application>Microsoft Office PowerPoint</Application>
  <PresentationFormat>A4 210 x 297 mm</PresentationFormat>
  <Paragraphs>74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Calibri Light</vt:lpstr>
      <vt:lpstr>HGP創英角ﾎﾟｯﾌﾟ体</vt:lpstr>
      <vt:lpstr>游ゴシック</vt:lpstr>
      <vt:lpstr>Calibri</vt:lpstr>
      <vt:lpstr>UD デジタル 教科書体 NK-B</vt:lpstr>
      <vt:lpstr>Arial</vt:lpstr>
      <vt:lpstr>游ゴシック Light</vt:lpstr>
      <vt:lpstr>Office テーマ</vt:lpstr>
      <vt:lpstr>PowerPoint プレゼンテーション</vt:lpstr>
      <vt:lpstr>PowerPoint プレゼンテーション</vt:lpstr>
      <vt:lpstr>PowerPoint プレゼンテーション</vt:lpstr>
      <vt:lpstr>様々なギミック</vt:lpstr>
      <vt:lpstr>PowerPoint プレゼンテーション</vt:lpstr>
      <vt:lpstr>重力を利用すると…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konata016</dc:creator>
  <cp:lastModifiedBy>konata016</cp:lastModifiedBy>
  <cp:revision>61</cp:revision>
  <dcterms:created xsi:type="dcterms:W3CDTF">2018-12-24T07:09:48Z</dcterms:created>
  <dcterms:modified xsi:type="dcterms:W3CDTF">2019-06-24T07:10:09Z</dcterms:modified>
</cp:coreProperties>
</file>